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050" y="-78"/>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9" name="chalk_line-1.png"/>
          <p:cNvPicPr>
            <a:picLocks noChangeAspect="1"/>
          </p:cNvPicPr>
          <p:nvPr/>
        </p:nvPicPr>
        <p:blipFill>
          <a:blip r:embed="rId2" cstate="print">
            <a:extLst/>
          </a:blip>
          <a:stretch>
            <a:fillRect/>
          </a:stretch>
        </p:blipFill>
        <p:spPr>
          <a:xfrm>
            <a:off x="177800" y="0"/>
            <a:ext cx="3441700" cy="9794917"/>
          </a:xfrm>
          <a:prstGeom prst="rect">
            <a:avLst/>
          </a:prstGeom>
          <a:ln w="12700">
            <a:miter lim="400000"/>
          </a:ln>
        </p:spPr>
      </p:pic>
      <p:pic>
        <p:nvPicPr>
          <p:cNvPr id="20" name="chalk_line-2.png"/>
          <p:cNvPicPr>
            <a:picLocks noChangeAspect="1"/>
          </p:cNvPicPr>
          <p:nvPr/>
        </p:nvPicPr>
        <p:blipFill>
          <a:blip r:embed="rId3" cstate="print">
            <a:extLst/>
          </a:blip>
          <a:stretch>
            <a:fillRect/>
          </a:stretch>
        </p:blipFill>
        <p:spPr>
          <a:xfrm>
            <a:off x="5168900" y="1321246"/>
            <a:ext cx="7835900" cy="7934466"/>
          </a:xfrm>
          <a:prstGeom prst="rect">
            <a:avLst/>
          </a:prstGeom>
          <a:ln w="12700">
            <a:miter lim="400000"/>
          </a:ln>
        </p:spPr>
      </p:pic>
      <p:pic>
        <p:nvPicPr>
          <p:cNvPr id="21" name="scrapbook_cover_title_hi.png"/>
          <p:cNvPicPr>
            <a:picLocks/>
          </p:cNvPicPr>
          <p:nvPr/>
        </p:nvPicPr>
        <p:blipFill>
          <a:blip r:embed="rId4" cstate="print">
            <a:extLst/>
          </a:blip>
          <a:stretch>
            <a:fillRect/>
          </a:stretch>
        </p:blipFill>
        <p:spPr>
          <a:xfrm>
            <a:off x="640735" y="2781300"/>
            <a:ext cx="11760201" cy="4178300"/>
          </a:xfrm>
          <a:prstGeom prst="rect">
            <a:avLst/>
          </a:prstGeom>
          <a:ln w="12700">
            <a:miter lim="400000"/>
          </a:ln>
        </p:spPr>
      </p:pic>
      <p:sp>
        <p:nvSpPr>
          <p:cNvPr id="22" name="Shape 22"/>
          <p:cNvSpPr>
            <a:spLocks noGrp="1"/>
          </p:cNvSpPr>
          <p:nvPr>
            <p:ph type="title"/>
          </p:nvPr>
        </p:nvSpPr>
        <p:spPr>
          <a:xfrm>
            <a:off x="1270000" y="2959100"/>
            <a:ext cx="10464800" cy="22860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23" name="Shape 23"/>
          <p:cNvSpPr>
            <a:spLocks noGrp="1"/>
          </p:cNvSpPr>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pic>
        <p:nvPicPr>
          <p:cNvPr id="154"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155"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56"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157"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158"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159"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160"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161"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162" name="Shape 162"/>
          <p:cNvSpPr>
            <a:spLocks noGrp="1"/>
          </p:cNvSpPr>
          <p:nvPr>
            <p:ph type="body" sz="quarter" idx="13"/>
          </p:nvPr>
        </p:nvSpPr>
        <p:spPr>
          <a:xfrm>
            <a:off x="1270000" y="4559300"/>
            <a:ext cx="10464800" cy="622300"/>
          </a:xfrm>
          <a:prstGeom prst="rect">
            <a:avLst/>
          </a:prstGeom>
        </p:spPr>
        <p:txBody>
          <a:bodyPr>
            <a:spAutoFit/>
          </a:bodyPr>
          <a:lstStyle>
            <a:lvl1pPr marL="0" indent="0" algn="ctr">
              <a:spcBef>
                <a:spcPts val="0"/>
              </a:spcBef>
              <a:buSzTx/>
              <a:buNone/>
              <a:defRPr i="1"/>
            </a:lvl1pPr>
          </a:lstStyle>
          <a:p>
            <a:r>
              <a:t>“Type a quote here.”</a:t>
            </a:r>
          </a:p>
        </p:txBody>
      </p:sp>
      <p:sp>
        <p:nvSpPr>
          <p:cNvPr id="163" name="Shape 163"/>
          <p:cNvSpPr>
            <a:spLocks noGrp="1"/>
          </p:cNvSpPr>
          <p:nvPr>
            <p:ph type="body" sz="quarter" idx="14"/>
          </p:nvPr>
        </p:nvSpPr>
        <p:spPr>
          <a:xfrm>
            <a:off x="1270000" y="6362700"/>
            <a:ext cx="10464800" cy="444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164" name="Shape 16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pic>
        <p:nvPicPr>
          <p:cNvPr id="171"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172"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73"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174"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175"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176"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177"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178"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179" name="Shape 179"/>
          <p:cNvSpPr>
            <a:spLocks noGrp="1"/>
          </p:cNvSpPr>
          <p:nvPr>
            <p:ph type="pic" idx="13"/>
          </p:nvPr>
        </p:nvSpPr>
        <p:spPr>
          <a:xfrm>
            <a:off x="0" y="0"/>
            <a:ext cx="13004800" cy="9756748"/>
          </a:xfrm>
          <a:prstGeom prst="rect">
            <a:avLst/>
          </a:prstGeom>
        </p:spPr>
        <p:txBody>
          <a:bodyPr lIns="91439" tIns="45719" rIns="91439" bIns="45719" anchor="t">
            <a:noAutofit/>
          </a:bodyPr>
          <a:lstStyle/>
          <a:p>
            <a:endParaRPr/>
          </a:p>
        </p:txBody>
      </p:sp>
      <p:sp>
        <p:nvSpPr>
          <p:cNvPr id="180" name="Shape 18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87"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188"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89"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190"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191"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192"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193"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194"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195" name="Shape 1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31"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32"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33"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34"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35"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36"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37"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38"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39" name="Shape 39"/>
          <p:cNvSpPr>
            <a:spLocks noGrp="1"/>
          </p:cNvSpPr>
          <p:nvPr>
            <p:ph type="pic" idx="13"/>
          </p:nvPr>
        </p:nvSpPr>
        <p:spPr>
          <a:xfrm>
            <a:off x="1272293" y="946150"/>
            <a:ext cx="10464801" cy="50673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40" name="Shape 40"/>
          <p:cNvSpPr>
            <a:spLocks noGrp="1"/>
          </p:cNvSpPr>
          <p:nvPr>
            <p:ph type="title"/>
          </p:nvPr>
        </p:nvSpPr>
        <p:spPr>
          <a:xfrm>
            <a:off x="1270000" y="6223000"/>
            <a:ext cx="10464800" cy="14859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41" name="Shape 41"/>
          <p:cNvSpPr>
            <a:spLocks noGrp="1"/>
          </p:cNvSpPr>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pic>
        <p:nvPicPr>
          <p:cNvPr id="49" name="chalk_line-1.png"/>
          <p:cNvPicPr>
            <a:picLocks noChangeAspect="1"/>
          </p:cNvPicPr>
          <p:nvPr/>
        </p:nvPicPr>
        <p:blipFill>
          <a:blip r:embed="rId2" cstate="print">
            <a:extLst/>
          </a:blip>
          <a:stretch>
            <a:fillRect/>
          </a:stretch>
        </p:blipFill>
        <p:spPr>
          <a:xfrm>
            <a:off x="177800" y="0"/>
            <a:ext cx="3441700" cy="9794917"/>
          </a:xfrm>
          <a:prstGeom prst="rect">
            <a:avLst/>
          </a:prstGeom>
          <a:ln w="12700">
            <a:miter lim="400000"/>
          </a:ln>
        </p:spPr>
      </p:pic>
      <p:pic>
        <p:nvPicPr>
          <p:cNvPr id="50" name="chalk_line-2.png"/>
          <p:cNvPicPr>
            <a:picLocks noChangeAspect="1"/>
          </p:cNvPicPr>
          <p:nvPr/>
        </p:nvPicPr>
        <p:blipFill>
          <a:blip r:embed="rId3" cstate="print">
            <a:extLst/>
          </a:blip>
          <a:stretch>
            <a:fillRect/>
          </a:stretch>
        </p:blipFill>
        <p:spPr>
          <a:xfrm>
            <a:off x="5168900" y="1321246"/>
            <a:ext cx="7835900" cy="7934466"/>
          </a:xfrm>
          <a:prstGeom prst="rect">
            <a:avLst/>
          </a:prstGeom>
          <a:ln w="12700">
            <a:miter lim="400000"/>
          </a:ln>
        </p:spPr>
      </p:pic>
      <p:pic>
        <p:nvPicPr>
          <p:cNvPr id="51" name="scrapbook_cover_title_hi.png"/>
          <p:cNvPicPr>
            <a:picLocks/>
          </p:cNvPicPr>
          <p:nvPr/>
        </p:nvPicPr>
        <p:blipFill>
          <a:blip r:embed="rId4" cstate="print">
            <a:extLst/>
          </a:blip>
          <a:stretch>
            <a:fillRect/>
          </a:stretch>
        </p:blipFill>
        <p:spPr>
          <a:xfrm>
            <a:off x="640735" y="2781300"/>
            <a:ext cx="11760201" cy="4178300"/>
          </a:xfrm>
          <a:prstGeom prst="rect">
            <a:avLst/>
          </a:prstGeom>
          <a:ln w="12700">
            <a:miter lim="400000"/>
          </a:ln>
        </p:spPr>
      </p:pic>
      <p:sp>
        <p:nvSpPr>
          <p:cNvPr id="52" name="Shape 52"/>
          <p:cNvSpPr>
            <a:spLocks noGrp="1"/>
          </p:cNvSpPr>
          <p:nvPr>
            <p:ph type="title"/>
          </p:nvPr>
        </p:nvSpPr>
        <p:spPr>
          <a:xfrm>
            <a:off x="1270000" y="3733800"/>
            <a:ext cx="10464800" cy="2286000"/>
          </a:xfrm>
          <a:prstGeom prst="rect">
            <a:avLst/>
          </a:prstGeom>
        </p:spPr>
        <p:txBody>
          <a:bodyPr/>
          <a:lstStyle>
            <a:lvl1pPr>
              <a:defRPr i="1">
                <a:solidFill>
                  <a:srgbClr val="292929">
                    <a:alpha val="93000"/>
                  </a:srgbClr>
                </a:solidFill>
                <a:latin typeface="+mj-lt"/>
                <a:ea typeface="+mj-ea"/>
                <a:cs typeface="+mj-cs"/>
                <a:sym typeface="Georgia"/>
              </a:defRPr>
            </a:lvl1p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pic>
        <p:nvPicPr>
          <p:cNvPr id="60"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61"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62"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63"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64"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65"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66"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67"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68" name="Shape 68"/>
          <p:cNvSpPr>
            <a:spLocks noGrp="1"/>
          </p:cNvSpPr>
          <p:nvPr>
            <p:ph type="pic" sz="half" idx="13"/>
          </p:nvPr>
        </p:nvSpPr>
        <p:spPr>
          <a:xfrm>
            <a:off x="6565900" y="1358900"/>
            <a:ext cx="5185076" cy="69088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69" name="Shape 69"/>
          <p:cNvSpPr>
            <a:spLocks noGrp="1"/>
          </p:cNvSpPr>
          <p:nvPr>
            <p:ph type="title"/>
          </p:nvPr>
        </p:nvSpPr>
        <p:spPr>
          <a:xfrm>
            <a:off x="1079500" y="1358900"/>
            <a:ext cx="5054600" cy="37592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Title Text</a:t>
            </a:r>
          </a:p>
        </p:txBody>
      </p:sp>
      <p:sp>
        <p:nvSpPr>
          <p:cNvPr id="70" name="Shape 70"/>
          <p:cNvSpPr>
            <a:spLocks noGrp="1"/>
          </p:cNvSpPr>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71" name="Shape 7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78" name="dash-line.png"/>
          <p:cNvPicPr>
            <a:picLocks noChangeAspect="1"/>
          </p:cNvPicPr>
          <p:nvPr/>
        </p:nvPicPr>
        <p:blipFill>
          <a:blip r:embed="rId2" cstate="print">
            <a:extLst/>
          </a:blip>
          <a:srcRect t="21428" r="64508" b="16071"/>
          <a:stretch>
            <a:fillRect/>
          </a:stretch>
        </p:blipFill>
        <p:spPr>
          <a:xfrm>
            <a:off x="444500" y="1854200"/>
            <a:ext cx="12115800" cy="444500"/>
          </a:xfrm>
          <a:prstGeom prst="rect">
            <a:avLst/>
          </a:prstGeom>
          <a:ln w="12700">
            <a:miter lim="400000"/>
          </a:ln>
        </p:spPr>
      </p:pic>
      <p:pic>
        <p:nvPicPr>
          <p:cNvPr id="79" name="dash-line.png"/>
          <p:cNvPicPr>
            <a:picLocks noChangeAspect="1"/>
          </p:cNvPicPr>
          <p:nvPr/>
        </p:nvPicPr>
        <p:blipFill>
          <a:blip r:embed="rId2" cstate="print">
            <a:extLst/>
          </a:blip>
          <a:srcRect t="19642" r="61904" b="17857"/>
          <a:stretch>
            <a:fillRect/>
          </a:stretch>
        </p:blipFill>
        <p:spPr>
          <a:xfrm>
            <a:off x="0" y="8940800"/>
            <a:ext cx="13004800" cy="444500"/>
          </a:xfrm>
          <a:prstGeom prst="rect">
            <a:avLst/>
          </a:prstGeom>
          <a:ln w="12700">
            <a:miter lim="400000"/>
          </a:ln>
        </p:spPr>
      </p:pic>
      <p:pic>
        <p:nvPicPr>
          <p:cNvPr id="80" name="dash-line.png"/>
          <p:cNvPicPr>
            <a:picLocks/>
          </p:cNvPicPr>
          <p:nvPr/>
        </p:nvPicPr>
        <p:blipFill>
          <a:blip r:embed="rId2" cstate="print">
            <a:extLst/>
          </a:blip>
          <a:srcRect t="19642" r="71428" b="17857"/>
          <a:stretch>
            <a:fillRect/>
          </a:stretch>
        </p:blipFill>
        <p:spPr>
          <a:xfrm rot="5400000">
            <a:off x="-4260850" y="4654550"/>
            <a:ext cx="9753601" cy="444500"/>
          </a:xfrm>
          <a:prstGeom prst="rect">
            <a:avLst/>
          </a:prstGeom>
          <a:ln w="12700">
            <a:miter lim="400000"/>
          </a:ln>
        </p:spPr>
      </p:pic>
      <p:pic>
        <p:nvPicPr>
          <p:cNvPr id="81" name="dash-line.png"/>
          <p:cNvPicPr>
            <a:picLocks noChangeAspect="1"/>
          </p:cNvPicPr>
          <p:nvPr/>
        </p:nvPicPr>
        <p:blipFill>
          <a:blip r:embed="rId2" cstate="print">
            <a:extLst/>
          </a:blip>
          <a:srcRect t="16071" r="78794" b="21428"/>
          <a:stretch>
            <a:fillRect/>
          </a:stretch>
        </p:blipFill>
        <p:spPr>
          <a:xfrm rot="5400000">
            <a:off x="8769350" y="5238750"/>
            <a:ext cx="7239001" cy="444500"/>
          </a:xfrm>
          <a:prstGeom prst="rect">
            <a:avLst/>
          </a:prstGeom>
          <a:ln w="12700">
            <a:miter lim="400000"/>
          </a:ln>
        </p:spPr>
      </p:pic>
      <p:pic>
        <p:nvPicPr>
          <p:cNvPr id="82" name="tri-line.png"/>
          <p:cNvPicPr>
            <a:picLocks noChangeAspect="1"/>
          </p:cNvPicPr>
          <p:nvPr/>
        </p:nvPicPr>
        <p:blipFill>
          <a:blip r:embed="rId3" cstate="print">
            <a:extLst/>
          </a:blip>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3" name="tri-line.png"/>
          <p:cNvPicPr>
            <a:picLocks noChangeAspect="1"/>
          </p:cNvPicPr>
          <p:nvPr/>
        </p:nvPicPr>
        <p:blipFill>
          <a:blip r:embed="rId3" cstate="print">
            <a:extLst/>
          </a:blip>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84" name="tri-line.png"/>
          <p:cNvPicPr>
            <a:picLocks noChangeAspect="1"/>
          </p:cNvPicPr>
          <p:nvPr/>
        </p:nvPicPr>
        <p:blipFill>
          <a:blip r:embed="rId3" cstate="print">
            <a:extLst/>
          </a:blip>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5" name="tri-line.png"/>
          <p:cNvPicPr>
            <a:picLocks noChangeAspect="1"/>
          </p:cNvPicPr>
          <p:nvPr/>
        </p:nvPicPr>
        <p:blipFill>
          <a:blip r:embed="rId3" cstate="print">
            <a:extLst/>
          </a:blip>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6" name="scrapbook_title_hi.png"/>
          <p:cNvPicPr>
            <a:picLocks/>
          </p:cNvPicPr>
          <p:nvPr/>
        </p:nvPicPr>
        <p:blipFill>
          <a:blip r:embed="rId4" cstate="print">
            <a:extLst/>
          </a:blip>
          <a:stretch>
            <a:fillRect/>
          </a:stretch>
        </p:blipFill>
        <p:spPr>
          <a:xfrm>
            <a:off x="1092200" y="304800"/>
            <a:ext cx="10845800" cy="2260600"/>
          </a:xfrm>
          <a:prstGeom prst="rect">
            <a:avLst/>
          </a:prstGeom>
          <a:ln w="12700">
            <a:miter lim="400000"/>
          </a:ln>
        </p:spPr>
      </p:pic>
      <p:sp>
        <p:nvSpPr>
          <p:cNvPr id="87" name="Shape 87"/>
          <p:cNvSpPr>
            <a:spLocks noGrp="1"/>
          </p:cNvSpPr>
          <p:nvPr>
            <p:ph type="title"/>
          </p:nvPr>
        </p:nvSpPr>
        <p:spPr>
          <a:prstGeom prst="rect">
            <a:avLst/>
          </a:prstGeom>
        </p:spPr>
        <p:txBody>
          <a:bodyPr/>
          <a:lstStyle>
            <a:lvl1pPr>
              <a:defRPr sz="6200"/>
            </a:lvl1pPr>
          </a:lstStyle>
          <a:p>
            <a:r>
              <a:t>Title Text</a:t>
            </a:r>
          </a:p>
        </p:txBody>
      </p:sp>
      <p:sp>
        <p:nvSpPr>
          <p:cNvPr id="88" name="Shape 8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pic>
        <p:nvPicPr>
          <p:cNvPr id="95" name="dash-line.png"/>
          <p:cNvPicPr>
            <a:picLocks noChangeAspect="1"/>
          </p:cNvPicPr>
          <p:nvPr/>
        </p:nvPicPr>
        <p:blipFill>
          <a:blip r:embed="rId2" cstate="print">
            <a:extLst/>
          </a:blip>
          <a:srcRect t="21428" r="64508" b="16071"/>
          <a:stretch>
            <a:fillRect/>
          </a:stretch>
        </p:blipFill>
        <p:spPr>
          <a:xfrm>
            <a:off x="444500" y="1854200"/>
            <a:ext cx="12115800" cy="444500"/>
          </a:xfrm>
          <a:prstGeom prst="rect">
            <a:avLst/>
          </a:prstGeom>
          <a:ln w="12700">
            <a:miter lim="400000"/>
          </a:ln>
        </p:spPr>
      </p:pic>
      <p:pic>
        <p:nvPicPr>
          <p:cNvPr id="96" name="dash-line.png"/>
          <p:cNvPicPr>
            <a:picLocks noChangeAspect="1"/>
          </p:cNvPicPr>
          <p:nvPr/>
        </p:nvPicPr>
        <p:blipFill>
          <a:blip r:embed="rId2" cstate="print">
            <a:extLst/>
          </a:blip>
          <a:srcRect t="19642" r="61904" b="17857"/>
          <a:stretch>
            <a:fillRect/>
          </a:stretch>
        </p:blipFill>
        <p:spPr>
          <a:xfrm>
            <a:off x="0" y="8940800"/>
            <a:ext cx="13004800" cy="444500"/>
          </a:xfrm>
          <a:prstGeom prst="rect">
            <a:avLst/>
          </a:prstGeom>
          <a:ln w="12700">
            <a:miter lim="400000"/>
          </a:ln>
        </p:spPr>
      </p:pic>
      <p:pic>
        <p:nvPicPr>
          <p:cNvPr id="97" name="dash-line.png"/>
          <p:cNvPicPr>
            <a:picLocks/>
          </p:cNvPicPr>
          <p:nvPr/>
        </p:nvPicPr>
        <p:blipFill>
          <a:blip r:embed="rId2" cstate="print">
            <a:extLst/>
          </a:blip>
          <a:srcRect t="19642" r="71428" b="17857"/>
          <a:stretch>
            <a:fillRect/>
          </a:stretch>
        </p:blipFill>
        <p:spPr>
          <a:xfrm rot="5400000">
            <a:off x="-4260850" y="4654550"/>
            <a:ext cx="9753601" cy="444500"/>
          </a:xfrm>
          <a:prstGeom prst="rect">
            <a:avLst/>
          </a:prstGeom>
          <a:ln w="12700">
            <a:miter lim="400000"/>
          </a:ln>
        </p:spPr>
      </p:pic>
      <p:pic>
        <p:nvPicPr>
          <p:cNvPr id="98" name="dash-line.png"/>
          <p:cNvPicPr>
            <a:picLocks noChangeAspect="1"/>
          </p:cNvPicPr>
          <p:nvPr/>
        </p:nvPicPr>
        <p:blipFill>
          <a:blip r:embed="rId2" cstate="print">
            <a:extLst/>
          </a:blip>
          <a:srcRect t="16071" r="78794" b="21428"/>
          <a:stretch>
            <a:fillRect/>
          </a:stretch>
        </p:blipFill>
        <p:spPr>
          <a:xfrm rot="5400000">
            <a:off x="8769350" y="5238750"/>
            <a:ext cx="7239001" cy="444500"/>
          </a:xfrm>
          <a:prstGeom prst="rect">
            <a:avLst/>
          </a:prstGeom>
          <a:ln w="12700">
            <a:miter lim="400000"/>
          </a:ln>
        </p:spPr>
      </p:pic>
      <p:pic>
        <p:nvPicPr>
          <p:cNvPr id="99" name="tri-line.png"/>
          <p:cNvPicPr>
            <a:picLocks noChangeAspect="1"/>
          </p:cNvPicPr>
          <p:nvPr/>
        </p:nvPicPr>
        <p:blipFill>
          <a:blip r:embed="rId3" cstate="print">
            <a:extLst/>
          </a:blip>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0" name="tri-line.png"/>
          <p:cNvPicPr>
            <a:picLocks noChangeAspect="1"/>
          </p:cNvPicPr>
          <p:nvPr/>
        </p:nvPicPr>
        <p:blipFill>
          <a:blip r:embed="rId3" cstate="print">
            <a:extLst/>
          </a:blip>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01" name="tri-line.png"/>
          <p:cNvPicPr>
            <a:picLocks noChangeAspect="1"/>
          </p:cNvPicPr>
          <p:nvPr/>
        </p:nvPicPr>
        <p:blipFill>
          <a:blip r:embed="rId3" cstate="print">
            <a:extLst/>
          </a:blip>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2" name="tri-line.png"/>
          <p:cNvPicPr>
            <a:picLocks noChangeAspect="1"/>
          </p:cNvPicPr>
          <p:nvPr/>
        </p:nvPicPr>
        <p:blipFill>
          <a:blip r:embed="rId3" cstate="print">
            <a:extLst/>
          </a:blip>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3" name="scrapbook_title_hi.png"/>
          <p:cNvPicPr>
            <a:picLocks/>
          </p:cNvPicPr>
          <p:nvPr/>
        </p:nvPicPr>
        <p:blipFill>
          <a:blip r:embed="rId4" cstate="print">
            <a:extLst/>
          </a:blip>
          <a:stretch>
            <a:fillRect/>
          </a:stretch>
        </p:blipFill>
        <p:spPr>
          <a:xfrm>
            <a:off x="1092200" y="304800"/>
            <a:ext cx="10845800" cy="2260600"/>
          </a:xfrm>
          <a:prstGeom prst="rect">
            <a:avLst/>
          </a:prstGeom>
          <a:ln w="12700">
            <a:miter lim="400000"/>
          </a:ln>
        </p:spPr>
      </p:pic>
      <p:sp>
        <p:nvSpPr>
          <p:cNvPr id="104" name="Shape 104"/>
          <p:cNvSpPr>
            <a:spLocks noGrp="1"/>
          </p:cNvSpPr>
          <p:nvPr>
            <p:ph type="title"/>
          </p:nvPr>
        </p:nvSpPr>
        <p:spPr>
          <a:prstGeom prst="rect">
            <a:avLst/>
          </a:prstGeom>
        </p:spPr>
        <p:txBody>
          <a:bodyPr/>
          <a:lstStyle>
            <a:lvl1pPr>
              <a:defRPr sz="6200"/>
            </a:lvl1pPr>
          </a:lstStyle>
          <a:p>
            <a:r>
              <a:t>Title Text</a:t>
            </a:r>
          </a:p>
        </p:txBody>
      </p:sp>
      <p:sp>
        <p:nvSpPr>
          <p:cNvPr id="105" name="Shape 105"/>
          <p:cNvSpPr>
            <a:spLocks noGrp="1"/>
          </p:cNvSpPr>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113" name="plus-line.png"/>
          <p:cNvPicPr>
            <a:picLocks noChangeAspect="1"/>
          </p:cNvPicPr>
          <p:nvPr/>
        </p:nvPicPr>
        <p:blipFill>
          <a:blip r:embed="rId2" cstate="print">
            <a:extLst/>
          </a:blip>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4" name="plus-line.png"/>
          <p:cNvPicPr>
            <a:picLocks noChangeAspect="1"/>
          </p:cNvPicPr>
          <p:nvPr/>
        </p:nvPicPr>
        <p:blipFill>
          <a:blip r:embed="rId2" cstate="print">
            <a:extLst/>
          </a:blip>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5" name="plus-line.png"/>
          <p:cNvPicPr>
            <a:picLocks noChangeAspect="1"/>
          </p:cNvPicPr>
          <p:nvPr/>
        </p:nvPicPr>
        <p:blipFill>
          <a:blip r:embed="rId2" cstate="print">
            <a:extLst/>
          </a:blip>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16" name="plus-line.png"/>
          <p:cNvPicPr>
            <a:picLocks noChangeAspect="1"/>
          </p:cNvPicPr>
          <p:nvPr/>
        </p:nvPicPr>
        <p:blipFill>
          <a:blip r:embed="rId2" cstate="print">
            <a:extLst/>
          </a:blip>
          <a:srcRect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7" name="scrapbook_title_hi.png"/>
          <p:cNvPicPr>
            <a:picLocks/>
          </p:cNvPicPr>
          <p:nvPr/>
        </p:nvPicPr>
        <p:blipFill>
          <a:blip r:embed="rId3" cstate="print">
            <a:extLst/>
          </a:blip>
          <a:stretch>
            <a:fillRect/>
          </a:stretch>
        </p:blipFill>
        <p:spPr>
          <a:xfrm>
            <a:off x="1092200" y="304800"/>
            <a:ext cx="10845800" cy="2260600"/>
          </a:xfrm>
          <a:prstGeom prst="rect">
            <a:avLst/>
          </a:prstGeom>
          <a:ln w="12700">
            <a:miter lim="400000"/>
          </a:ln>
        </p:spPr>
      </p:pic>
      <p:sp>
        <p:nvSpPr>
          <p:cNvPr id="118" name="Shape 118"/>
          <p:cNvSpPr>
            <a:spLocks noGrp="1"/>
          </p:cNvSpPr>
          <p:nvPr>
            <p:ph type="pic" sz="half" idx="13"/>
          </p:nvPr>
        </p:nvSpPr>
        <p:spPr>
          <a:xfrm rot="21360000">
            <a:off x="7449145" y="2547298"/>
            <a:ext cx="4737179" cy="6311901"/>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119" name="Shape 119"/>
          <p:cNvSpPr>
            <a:spLocks noGrp="1"/>
          </p:cNvSpPr>
          <p:nvPr>
            <p:ph type="title"/>
          </p:nvPr>
        </p:nvSpPr>
        <p:spPr>
          <a:prstGeom prst="rect">
            <a:avLst/>
          </a:prstGeom>
        </p:spPr>
        <p:txBody>
          <a:bodyPr/>
          <a:lstStyle>
            <a:lvl1pPr>
              <a:defRPr sz="6200"/>
            </a:lvl1pPr>
          </a:lstStyle>
          <a:p>
            <a:r>
              <a:t>Title Text</a:t>
            </a:r>
          </a:p>
        </p:txBody>
      </p:sp>
      <p:sp>
        <p:nvSpPr>
          <p:cNvPr id="120" name="Shape 120"/>
          <p:cNvSpPr>
            <a:spLocks noGrp="1"/>
          </p:cNvSpPr>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pic>
        <p:nvPicPr>
          <p:cNvPr id="136" name="lines-line-1.png"/>
          <p:cNvPicPr>
            <a:picLocks noChangeAspect="1"/>
          </p:cNvPicPr>
          <p:nvPr/>
        </p:nvPicPr>
        <p:blipFill>
          <a:blip r:embed="rId2" cstate="print">
            <a:extLst/>
          </a:blip>
          <a:stretch>
            <a:fillRect/>
          </a:stretch>
        </p:blipFill>
        <p:spPr>
          <a:xfrm>
            <a:off x="647700" y="8864600"/>
            <a:ext cx="11798300" cy="292100"/>
          </a:xfrm>
          <a:prstGeom prst="rect">
            <a:avLst/>
          </a:prstGeom>
          <a:ln w="12700">
            <a:miter lim="400000"/>
          </a:ln>
        </p:spPr>
      </p:pic>
      <p:pic>
        <p:nvPicPr>
          <p:cNvPr id="137" name="wave-line.png"/>
          <p:cNvPicPr>
            <a:picLocks noChangeAspect="1"/>
          </p:cNvPicPr>
          <p:nvPr/>
        </p:nvPicPr>
        <p:blipFill>
          <a:blip r:embed="rId3"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38" name="wave-line.png"/>
          <p:cNvPicPr>
            <a:picLocks noChangeAspect="1"/>
          </p:cNvPicPr>
          <p:nvPr/>
        </p:nvPicPr>
        <p:blipFill>
          <a:blip r:embed="rId3" cstate="print">
            <a:extLst/>
          </a:blip>
          <a:srcRect l="16504" r="50434"/>
          <a:stretch>
            <a:fillRect/>
          </a:stretch>
        </p:blipFill>
        <p:spPr>
          <a:xfrm rot="5400000">
            <a:off x="-3378364" y="4686138"/>
            <a:ext cx="8216901" cy="140023"/>
          </a:xfrm>
          <a:prstGeom prst="rect">
            <a:avLst/>
          </a:prstGeom>
          <a:ln w="12700">
            <a:miter lim="400000"/>
          </a:ln>
        </p:spPr>
      </p:pic>
      <p:pic>
        <p:nvPicPr>
          <p:cNvPr id="139" name="dots-line-cropped.png"/>
          <p:cNvPicPr>
            <a:picLocks noChangeAspect="1"/>
          </p:cNvPicPr>
          <p:nvPr/>
        </p:nvPicPr>
        <p:blipFill>
          <a:blip r:embed="rId4" cstate="print">
            <a:extLst/>
          </a:blip>
          <a:srcRect l="4761" t="2928" r="10188"/>
          <a:stretch>
            <a:fillRect/>
          </a:stretch>
        </p:blipFill>
        <p:spPr>
          <a:xfrm rot="16199985">
            <a:off x="-4244962" y="4772011"/>
            <a:ext cx="9753601" cy="209578"/>
          </a:xfrm>
          <a:prstGeom prst="rect">
            <a:avLst/>
          </a:prstGeom>
          <a:ln w="12700">
            <a:miter lim="400000"/>
          </a:ln>
        </p:spPr>
      </p:pic>
      <p:pic>
        <p:nvPicPr>
          <p:cNvPr id="140" name="dots-line-cropped.png"/>
          <p:cNvPicPr>
            <a:picLocks noChangeAspect="1"/>
          </p:cNvPicPr>
          <p:nvPr/>
        </p:nvPicPr>
        <p:blipFill>
          <a:blip r:embed="rId4" cstate="print">
            <a:extLst/>
          </a:blip>
          <a:srcRect t="5872" b="5892"/>
          <a:stretch>
            <a:fillRect/>
          </a:stretch>
        </p:blipFill>
        <p:spPr>
          <a:xfrm rot="21599984">
            <a:off x="698498" y="469908"/>
            <a:ext cx="11468107" cy="190501"/>
          </a:xfrm>
          <a:prstGeom prst="rect">
            <a:avLst/>
          </a:prstGeom>
          <a:ln w="12700">
            <a:miter lim="400000"/>
          </a:ln>
        </p:spPr>
      </p:pic>
      <p:pic>
        <p:nvPicPr>
          <p:cNvPr id="141" name="dots-line-cropped.png"/>
          <p:cNvPicPr>
            <a:picLocks noChangeAspect="1"/>
          </p:cNvPicPr>
          <p:nvPr/>
        </p:nvPicPr>
        <p:blipFill>
          <a:blip r:embed="rId4" cstate="print">
            <a:extLst/>
          </a:blip>
          <a:srcRect l="53986" t="2927" r="41140"/>
          <a:stretch>
            <a:fillRect/>
          </a:stretch>
        </p:blipFill>
        <p:spPr>
          <a:xfrm rot="21599984">
            <a:off x="12439650" y="9010646"/>
            <a:ext cx="558801" cy="209581"/>
          </a:xfrm>
          <a:prstGeom prst="rect">
            <a:avLst/>
          </a:prstGeom>
          <a:ln w="12700">
            <a:miter lim="400000"/>
          </a:ln>
        </p:spPr>
      </p:pic>
      <p:pic>
        <p:nvPicPr>
          <p:cNvPr id="142" name="dots-line-cropped.png"/>
          <p:cNvPicPr>
            <a:picLocks noChangeAspect="1"/>
          </p:cNvPicPr>
          <p:nvPr/>
        </p:nvPicPr>
        <p:blipFill>
          <a:blip r:embed="rId4" cstate="print">
            <a:extLst/>
          </a:blip>
          <a:srcRect l="37929" t="2926" r="56976"/>
          <a:stretch>
            <a:fillRect/>
          </a:stretch>
        </p:blipFill>
        <p:spPr>
          <a:xfrm rot="21599984">
            <a:off x="6350" y="9010652"/>
            <a:ext cx="584201" cy="209583"/>
          </a:xfrm>
          <a:prstGeom prst="rect">
            <a:avLst/>
          </a:prstGeom>
          <a:ln w="12700">
            <a:miter lim="400000"/>
          </a:ln>
        </p:spPr>
      </p:pic>
      <p:pic>
        <p:nvPicPr>
          <p:cNvPr id="143" name="lines-vert-line.png"/>
          <p:cNvPicPr>
            <a:picLocks/>
          </p:cNvPicPr>
          <p:nvPr/>
        </p:nvPicPr>
        <p:blipFill>
          <a:blip r:embed="rId5" cstate="print">
            <a:extLst/>
          </a:blip>
          <a:stretch>
            <a:fillRect/>
          </a:stretch>
        </p:blipFill>
        <p:spPr>
          <a:xfrm>
            <a:off x="12153900" y="361949"/>
            <a:ext cx="317500" cy="8724901"/>
          </a:xfrm>
          <a:prstGeom prst="rect">
            <a:avLst/>
          </a:prstGeom>
          <a:ln w="12700">
            <a:miter lim="400000"/>
          </a:ln>
        </p:spPr>
      </p:pic>
      <p:sp>
        <p:nvSpPr>
          <p:cNvPr id="144" name="Shape 144"/>
          <p:cNvSpPr>
            <a:spLocks noGrp="1"/>
          </p:cNvSpPr>
          <p:nvPr>
            <p:ph type="pic" idx="13"/>
          </p:nvPr>
        </p:nvSpPr>
        <p:spPr>
          <a:xfrm rot="1">
            <a:off x="1041400" y="914400"/>
            <a:ext cx="6502401" cy="7861301"/>
          </a:xfrm>
          <a:prstGeom prst="rect">
            <a:avLst/>
          </a:prstGeom>
          <a:effectLst>
            <a:outerShdw blurRad="63500" dist="50800" dir="5400000" rotWithShape="0">
              <a:srgbClr val="292929">
                <a:alpha val="46500"/>
              </a:srgbClr>
            </a:outerShdw>
          </a:effectLst>
        </p:spPr>
        <p:txBody>
          <a:bodyPr lIns="91439" tIns="45719" rIns="91439" bIns="45719" anchor="t">
            <a:noAutofit/>
          </a:bodyPr>
          <a:lstStyle/>
          <a:p>
            <a:endParaRPr/>
          </a:p>
        </p:txBody>
      </p:sp>
      <p:sp>
        <p:nvSpPr>
          <p:cNvPr id="145" name="Shape 145"/>
          <p:cNvSpPr>
            <a:spLocks noGrp="1"/>
          </p:cNvSpPr>
          <p:nvPr>
            <p:ph type="pic" sz="quarter" idx="14"/>
          </p:nvPr>
        </p:nvSpPr>
        <p:spPr>
          <a:xfrm rot="180000">
            <a:off x="7029728" y="4460354"/>
            <a:ext cx="4959169" cy="4013201"/>
          </a:xfrm>
          <a:prstGeom prst="rect">
            <a:avLst/>
          </a:prstGeom>
          <a:ln w="9525">
            <a:round/>
          </a:ln>
        </p:spPr>
        <p:txBody>
          <a:bodyPr lIns="91439" tIns="45719" rIns="91439" bIns="45719" anchor="t">
            <a:noAutofit/>
          </a:bodyPr>
          <a:lstStyle/>
          <a:p>
            <a:endParaRPr/>
          </a:p>
        </p:txBody>
      </p:sp>
      <p:sp>
        <p:nvSpPr>
          <p:cNvPr id="146" name="Shape 146"/>
          <p:cNvSpPr>
            <a:spLocks noGrp="1"/>
          </p:cNvSpPr>
          <p:nvPr>
            <p:ph type="pic" sz="quarter" idx="15"/>
          </p:nvPr>
        </p:nvSpPr>
        <p:spPr>
          <a:xfrm>
            <a:off x="6819900" y="939800"/>
            <a:ext cx="4889500" cy="3670300"/>
          </a:xfrm>
          <a:prstGeom prst="rect">
            <a:avLst/>
          </a:prstGeom>
          <a:ln w="9525">
            <a:round/>
          </a:ln>
        </p:spPr>
        <p:txBody>
          <a:bodyPr lIns="91439" tIns="45719" rIns="91439" bIns="45719" anchor="t">
            <a:noAutofit/>
          </a:bodyPr>
          <a:lstStyle/>
          <a:p>
            <a:endParaRPr/>
          </a:p>
        </p:txBody>
      </p:sp>
      <p:sp>
        <p:nvSpPr>
          <p:cNvPr id="147" name="Shape 14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pic>
        <p:nvPicPr>
          <p:cNvPr id="2" name="lines-line-1.png"/>
          <p:cNvPicPr>
            <a:picLocks noChangeAspect="1"/>
          </p:cNvPicPr>
          <p:nvPr/>
        </p:nvPicPr>
        <p:blipFill>
          <a:blip r:embed="rId15" cstate="print">
            <a:extLst/>
          </a:blip>
          <a:stretch>
            <a:fillRect/>
          </a:stretch>
        </p:blipFill>
        <p:spPr>
          <a:xfrm>
            <a:off x="647700" y="8864600"/>
            <a:ext cx="11798300" cy="292100"/>
          </a:xfrm>
          <a:prstGeom prst="rect">
            <a:avLst/>
          </a:prstGeom>
          <a:ln w="12700">
            <a:miter lim="400000"/>
          </a:ln>
        </p:spPr>
      </p:pic>
      <p:pic>
        <p:nvPicPr>
          <p:cNvPr id="3" name="wave-line.png"/>
          <p:cNvPicPr>
            <a:picLocks noChangeAspect="1"/>
          </p:cNvPicPr>
          <p:nvPr/>
        </p:nvPicPr>
        <p:blipFill>
          <a:blip r:embed="rId16" cstate="print">
            <a:extLst/>
          </a:blip>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4" name="wave-line.png"/>
          <p:cNvPicPr>
            <a:picLocks noChangeAspect="1"/>
          </p:cNvPicPr>
          <p:nvPr/>
        </p:nvPicPr>
        <p:blipFill>
          <a:blip r:embed="rId16" cstate="print">
            <a:extLst/>
          </a:blip>
          <a:srcRect l="16504" r="50434"/>
          <a:stretch>
            <a:fillRect/>
          </a:stretch>
        </p:blipFill>
        <p:spPr>
          <a:xfrm rot="5400000">
            <a:off x="-3378364" y="4686138"/>
            <a:ext cx="8216901" cy="140023"/>
          </a:xfrm>
          <a:prstGeom prst="rect">
            <a:avLst/>
          </a:prstGeom>
          <a:ln w="12700">
            <a:miter lim="400000"/>
          </a:ln>
        </p:spPr>
      </p:pic>
      <p:pic>
        <p:nvPicPr>
          <p:cNvPr id="5" name="dots-line-cropped.png"/>
          <p:cNvPicPr>
            <a:picLocks noChangeAspect="1"/>
          </p:cNvPicPr>
          <p:nvPr/>
        </p:nvPicPr>
        <p:blipFill>
          <a:blip r:embed="rId17" cstate="print">
            <a:extLst/>
          </a:blip>
          <a:srcRect l="4761" t="2928" r="10188"/>
          <a:stretch>
            <a:fillRect/>
          </a:stretch>
        </p:blipFill>
        <p:spPr>
          <a:xfrm rot="16199985">
            <a:off x="-4244962" y="4772011"/>
            <a:ext cx="9753601" cy="209578"/>
          </a:xfrm>
          <a:prstGeom prst="rect">
            <a:avLst/>
          </a:prstGeom>
          <a:ln w="12700">
            <a:miter lim="400000"/>
          </a:ln>
        </p:spPr>
      </p:pic>
      <p:pic>
        <p:nvPicPr>
          <p:cNvPr id="6" name="dots-line-cropped.png"/>
          <p:cNvPicPr>
            <a:picLocks noChangeAspect="1"/>
          </p:cNvPicPr>
          <p:nvPr/>
        </p:nvPicPr>
        <p:blipFill>
          <a:blip r:embed="rId17" cstate="print">
            <a:extLst/>
          </a:blip>
          <a:srcRect t="5872" b="5892"/>
          <a:stretch>
            <a:fillRect/>
          </a:stretch>
        </p:blipFill>
        <p:spPr>
          <a:xfrm rot="21599984">
            <a:off x="698498" y="469908"/>
            <a:ext cx="11468107" cy="190501"/>
          </a:xfrm>
          <a:prstGeom prst="rect">
            <a:avLst/>
          </a:prstGeom>
          <a:ln w="12700">
            <a:miter lim="400000"/>
          </a:ln>
        </p:spPr>
      </p:pic>
      <p:pic>
        <p:nvPicPr>
          <p:cNvPr id="7" name="dots-line-cropped.png"/>
          <p:cNvPicPr>
            <a:picLocks noChangeAspect="1"/>
          </p:cNvPicPr>
          <p:nvPr/>
        </p:nvPicPr>
        <p:blipFill>
          <a:blip r:embed="rId17" cstate="print">
            <a:extLst/>
          </a:blip>
          <a:srcRect l="53986" t="2927" r="41140"/>
          <a:stretch>
            <a:fillRect/>
          </a:stretch>
        </p:blipFill>
        <p:spPr>
          <a:xfrm rot="21599984">
            <a:off x="12439650" y="9010646"/>
            <a:ext cx="558801" cy="209581"/>
          </a:xfrm>
          <a:prstGeom prst="rect">
            <a:avLst/>
          </a:prstGeom>
          <a:ln w="12700">
            <a:miter lim="400000"/>
          </a:ln>
        </p:spPr>
      </p:pic>
      <p:pic>
        <p:nvPicPr>
          <p:cNvPr id="8" name="dots-line-cropped.png"/>
          <p:cNvPicPr>
            <a:picLocks noChangeAspect="1"/>
          </p:cNvPicPr>
          <p:nvPr/>
        </p:nvPicPr>
        <p:blipFill>
          <a:blip r:embed="rId17" cstate="print">
            <a:extLst/>
          </a:blip>
          <a:srcRect l="37929" t="2926" r="56976"/>
          <a:stretch>
            <a:fillRect/>
          </a:stretch>
        </p:blipFill>
        <p:spPr>
          <a:xfrm rot="21599984">
            <a:off x="6350" y="9010652"/>
            <a:ext cx="584201" cy="209583"/>
          </a:xfrm>
          <a:prstGeom prst="rect">
            <a:avLst/>
          </a:prstGeom>
          <a:ln w="12700">
            <a:miter lim="400000"/>
          </a:ln>
        </p:spPr>
      </p:pic>
      <p:pic>
        <p:nvPicPr>
          <p:cNvPr id="9" name="lines-vert-line.png"/>
          <p:cNvPicPr>
            <a:picLocks/>
          </p:cNvPicPr>
          <p:nvPr/>
        </p:nvPicPr>
        <p:blipFill>
          <a:blip r:embed="rId18" cstate="print">
            <a:extLst/>
          </a:blip>
          <a:stretch>
            <a:fillRect/>
          </a:stretch>
        </p:blipFill>
        <p:spPr>
          <a:xfrm>
            <a:off x="12153900" y="361949"/>
            <a:ext cx="317500" cy="8724901"/>
          </a:xfrm>
          <a:prstGeom prst="rect">
            <a:avLst/>
          </a:prstGeom>
          <a:ln w="12700">
            <a:miter lim="400000"/>
          </a:ln>
        </p:spPr>
      </p:pic>
      <p:sp>
        <p:nvSpPr>
          <p:cNvPr id="10" name="Shape 10"/>
          <p:cNvSpPr>
            <a:spLocks noGrp="1"/>
          </p:cNvSpPr>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r>
              <a:t>Body Level One</a:t>
            </a:r>
          </a:p>
          <a:p>
            <a:pPr lvl="1"/>
            <a:r>
              <a:t>Body Level Two</a:t>
            </a:r>
          </a:p>
          <a:p>
            <a:pPr lvl="2"/>
            <a:r>
              <a:t>Body Level Three</a:t>
            </a:r>
          </a:p>
          <a:p>
            <a:pPr lvl="3"/>
            <a:r>
              <a:t>Body Level Four</a:t>
            </a:r>
          </a:p>
          <a:p>
            <a:pPr lvl="4"/>
            <a:r>
              <a:t>Body Level Five</a:t>
            </a:r>
          </a:p>
        </p:txBody>
      </p:sp>
      <p:sp>
        <p:nvSpPr>
          <p:cNvPr id="11" name="Shape 11"/>
          <p:cNvSpPr>
            <a:spLocks noGrp="1"/>
          </p:cNvSpPr>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12" name="Shape 12"/>
          <p:cNvSpPr>
            <a:spLocks noGrp="1"/>
          </p:cNvSpPr>
          <p:nvPr>
            <p:ph type="sldNum" sz="quarter" idx="2"/>
          </p:nvPr>
        </p:nvSpPr>
        <p:spPr>
          <a:xfrm>
            <a:off x="6279642" y="9296400"/>
            <a:ext cx="432817" cy="469900"/>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1pPr>
      <a:lvl2pPr marL="914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2pPr>
      <a:lvl3pPr marL="1371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3pPr>
      <a:lvl4pPr marL="1828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4pPr>
      <a:lvl5pPr marL="22860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5pPr>
      <a:lvl6pPr marL="27432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6pPr>
      <a:lvl7pPr marL="32004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7pPr>
      <a:lvl8pPr marL="36576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8pPr>
      <a:lvl9pPr marL="4114800" marR="0" indent="-457200" algn="l" defTabSz="584200" rtl="0" latinLnBrk="0">
        <a:lnSpc>
          <a:spcPct val="100000"/>
        </a:lnSpc>
        <a:spcBef>
          <a:spcPts val="4000"/>
        </a:spcBef>
        <a:spcAft>
          <a:spcPts val="0"/>
        </a:spcAft>
        <a:buClrTx/>
        <a:buSzPct val="50000"/>
        <a:buFontTx/>
        <a:buBlip>
          <a:blip r:embed="rId19"/>
        </a:buBlip>
        <a:tabLst/>
        <a:defRPr sz="3600" b="0" i="0" u="none" strike="noStrike" cap="none" spc="0" baseline="0">
          <a:ln>
            <a:noFill/>
          </a:ln>
          <a:solidFill>
            <a:srgbClr val="006288"/>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ctrTitle"/>
          </p:nvPr>
        </p:nvSpPr>
        <p:spPr>
          <a:prstGeom prst="rect">
            <a:avLst/>
          </a:prstGeom>
        </p:spPr>
        <p:txBody>
          <a:bodyPr/>
          <a:lstStyle/>
          <a:p>
            <a:pPr lvl="1">
              <a:defRPr i="1">
                <a:solidFill>
                  <a:srgbClr val="292929">
                    <a:alpha val="93000"/>
                  </a:srgbClr>
                </a:solidFill>
                <a:latin typeface="+mj-lt"/>
                <a:ea typeface="+mj-ea"/>
                <a:cs typeface="+mj-cs"/>
                <a:sym typeface="Georgia"/>
              </a:defRPr>
            </a:pPr>
            <a:r>
              <a:t>Homework Help</a:t>
            </a:r>
          </a:p>
        </p:txBody>
      </p:sp>
      <p:sp>
        <p:nvSpPr>
          <p:cNvPr id="205" name="Shape 205"/>
          <p:cNvSpPr>
            <a:spLocks noGrp="1"/>
          </p:cNvSpPr>
          <p:nvPr>
            <p:ph type="subTitle" sz="quarter" idx="1"/>
          </p:nvPr>
        </p:nvSpPr>
        <p:spPr>
          <a:prstGeom prst="rect">
            <a:avLst/>
          </a:prstGeom>
        </p:spPr>
        <p:txBody>
          <a:bodyPr/>
          <a:lstStyle/>
          <a:p>
            <a:r>
              <a:t>Richard Jones MS, LBA, BCBA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Take Data</a:t>
            </a:r>
          </a:p>
        </p:txBody>
      </p:sp>
      <p:sp>
        <p:nvSpPr>
          <p:cNvPr id="234" name="Shape 234"/>
          <p:cNvSpPr>
            <a:spLocks noGrp="1"/>
          </p:cNvSpPr>
          <p:nvPr>
            <p:ph type="body" idx="1"/>
          </p:nvPr>
        </p:nvSpPr>
        <p:spPr>
          <a:prstGeom prst="rect">
            <a:avLst/>
          </a:prstGeom>
        </p:spPr>
        <p:txBody>
          <a:bodyPr/>
          <a:lstStyle/>
          <a:p>
            <a:pPr marL="425195" indent="-425195" defTabSz="543305">
              <a:spcBef>
                <a:spcPts val="3700"/>
              </a:spcBef>
              <a:buBlip>
                <a:blip r:embed="rId2"/>
              </a:buBlip>
              <a:defRPr sz="3348"/>
            </a:pPr>
            <a:r>
              <a:t>Record how long homework took, and if they did it with no resistance or help.  </a:t>
            </a:r>
          </a:p>
          <a:p>
            <a:pPr marL="425195" indent="-425195" defTabSz="543305">
              <a:spcBef>
                <a:spcPts val="3700"/>
              </a:spcBef>
              <a:buBlip>
                <a:blip r:embed="rId2"/>
              </a:buBlip>
              <a:defRPr sz="3348"/>
            </a:pPr>
            <a:r>
              <a:t>Post the data in the house where it can be seen and praise frequently for their work (even if there were small problems).  Build up the good, and it will grow.</a:t>
            </a:r>
          </a:p>
          <a:p>
            <a:pPr marL="425195" indent="-425195" defTabSz="543305">
              <a:spcBef>
                <a:spcPts val="3700"/>
              </a:spcBef>
              <a:buBlip>
                <a:blip r:embed="rId2"/>
              </a:buBlip>
              <a:defRPr sz="3348"/>
            </a:pPr>
            <a:r>
              <a:t>Delayed praise when other family members come home.</a:t>
            </a:r>
          </a:p>
          <a:p>
            <a:pPr marL="425195" indent="-425195" defTabSz="543305">
              <a:spcBef>
                <a:spcPts val="3700"/>
              </a:spcBef>
              <a:buBlip>
                <a:blip r:embed="rId2"/>
              </a:buBlip>
              <a:defRPr sz="3348"/>
            </a:pPr>
            <a:r>
              <a:t>Provide rewards for good trends (daily and weekly)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asted-image.png"/>
          <p:cNvPicPr>
            <a:picLocks noChangeAspect="1"/>
          </p:cNvPicPr>
          <p:nvPr/>
        </p:nvPicPr>
        <p:blipFill>
          <a:blip r:embed="rId2" cstate="print">
            <a:extLst/>
          </a:blip>
          <a:stretch>
            <a:fillRect/>
          </a:stretch>
        </p:blipFill>
        <p:spPr>
          <a:xfrm>
            <a:off x="8101658" y="4943961"/>
            <a:ext cx="3910742" cy="4562533"/>
          </a:xfrm>
          <a:prstGeom prst="rect">
            <a:avLst/>
          </a:prstGeom>
          <a:ln w="12700">
            <a:miter lim="400000"/>
          </a:ln>
        </p:spPr>
      </p:pic>
      <p:pic>
        <p:nvPicPr>
          <p:cNvPr id="237" name="pasted-image.jpeg"/>
          <p:cNvPicPr>
            <a:picLocks noChangeAspect="1"/>
          </p:cNvPicPr>
          <p:nvPr/>
        </p:nvPicPr>
        <p:blipFill>
          <a:blip r:embed="rId3" cstate="print">
            <a:extLst/>
          </a:blip>
          <a:stretch>
            <a:fillRect/>
          </a:stretch>
        </p:blipFill>
        <p:spPr>
          <a:xfrm>
            <a:off x="1585312" y="987866"/>
            <a:ext cx="10160001" cy="3302001"/>
          </a:xfrm>
          <a:prstGeom prst="rect">
            <a:avLst/>
          </a:prstGeom>
          <a:ln w="12700">
            <a:miter lim="400000"/>
          </a:ln>
        </p:spPr>
      </p:pic>
      <p:pic>
        <p:nvPicPr>
          <p:cNvPr id="238" name="pasted-image.jpeg"/>
          <p:cNvPicPr>
            <a:picLocks noChangeAspect="1"/>
          </p:cNvPicPr>
          <p:nvPr/>
        </p:nvPicPr>
        <p:blipFill>
          <a:blip r:embed="rId4" cstate="print">
            <a:extLst/>
          </a:blip>
          <a:stretch>
            <a:fillRect/>
          </a:stretch>
        </p:blipFill>
        <p:spPr>
          <a:xfrm>
            <a:off x="1228338" y="4540913"/>
            <a:ext cx="5397501" cy="35814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body" idx="13"/>
          </p:nvPr>
        </p:nvSpPr>
        <p:spPr>
          <a:prstGeom prst="rect">
            <a:avLst/>
          </a:prstGeom>
        </p:spPr>
        <p:txBody>
          <a:bodyPr/>
          <a:lstStyle>
            <a:lvl1pPr>
              <a:defRPr i="0"/>
            </a:lvl1pPr>
          </a:lstStyle>
          <a:p>
            <a:r>
              <a:t>Make it a fun time and it will no longer be work.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t>Introduction</a:t>
            </a:r>
          </a:p>
        </p:txBody>
      </p:sp>
      <p:sp>
        <p:nvSpPr>
          <p:cNvPr id="208" name="Shape 208"/>
          <p:cNvSpPr>
            <a:spLocks noGrp="1"/>
          </p:cNvSpPr>
          <p:nvPr>
            <p:ph type="body" idx="1"/>
          </p:nvPr>
        </p:nvSpPr>
        <p:spPr>
          <a:prstGeom prst="rect">
            <a:avLst/>
          </a:prstGeom>
        </p:spPr>
        <p:txBody>
          <a:bodyPr/>
          <a:lstStyle/>
          <a:p>
            <a:pPr marL="448055" indent="-448055" defTabSz="572516">
              <a:spcBef>
                <a:spcPts val="3900"/>
              </a:spcBef>
              <a:buBlip>
                <a:blip r:embed="rId2"/>
              </a:buBlip>
              <a:defRPr sz="3528"/>
            </a:pPr>
            <a:r>
              <a:t>Board Certified Behavior Analyst</a:t>
            </a:r>
          </a:p>
          <a:p>
            <a:pPr marL="448055" indent="-448055" defTabSz="572516">
              <a:spcBef>
                <a:spcPts val="3900"/>
              </a:spcBef>
              <a:buBlip>
                <a:blip r:embed="rId2"/>
              </a:buBlip>
              <a:defRPr sz="3528"/>
            </a:pPr>
            <a:r>
              <a:t>NYS Licensed Behavior Analyst</a:t>
            </a:r>
          </a:p>
          <a:p>
            <a:pPr marL="448055" indent="-448055" defTabSz="572516">
              <a:spcBef>
                <a:spcPts val="3900"/>
              </a:spcBef>
              <a:buBlip>
                <a:blip r:embed="rId2"/>
              </a:buBlip>
              <a:defRPr sz="3528"/>
            </a:pPr>
            <a:r>
              <a:t>Working with kids with behavior problems since 1998</a:t>
            </a:r>
          </a:p>
          <a:p>
            <a:pPr marL="448055" indent="-448055" defTabSz="572516">
              <a:spcBef>
                <a:spcPts val="3900"/>
              </a:spcBef>
              <a:buBlip>
                <a:blip r:embed="rId2"/>
              </a:buBlip>
              <a:defRPr sz="3528"/>
            </a:pPr>
            <a:r>
              <a:t>Provide Consultation and Parent Training to Great Neck students and families since 2008</a:t>
            </a:r>
          </a:p>
          <a:p>
            <a:pPr marL="448055" indent="-448055" defTabSz="572516">
              <a:spcBef>
                <a:spcPts val="3900"/>
              </a:spcBef>
              <a:buBlip>
                <a:blip r:embed="rId2"/>
              </a:buBlip>
              <a:defRPr sz="3528"/>
            </a:pPr>
            <a:r>
              <a:t>Director of Long Island ABA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body" idx="13"/>
          </p:nvPr>
        </p:nvSpPr>
        <p:spPr>
          <a:xfrm>
            <a:off x="894381" y="723250"/>
            <a:ext cx="11387488" cy="8686801"/>
          </a:xfrm>
          <a:prstGeom prst="rect">
            <a:avLst/>
          </a:prstGeom>
        </p:spPr>
        <p:txBody>
          <a:bodyPr/>
          <a:lstStyle/>
          <a:p>
            <a:pPr>
              <a:defRPr sz="2300"/>
            </a:pPr>
            <a:r>
              <a:t>“I remember our childhood days</a:t>
            </a:r>
          </a:p>
          <a:p>
            <a:pPr>
              <a:defRPr sz="2300"/>
            </a:pPr>
            <a:r>
              <a:t>when life was easy</a:t>
            </a:r>
          </a:p>
          <a:p>
            <a:pPr>
              <a:defRPr sz="2300"/>
            </a:pPr>
            <a:r>
              <a:t>and math problems hard.</a:t>
            </a:r>
          </a:p>
          <a:p>
            <a:pPr>
              <a:defRPr sz="2300"/>
            </a:pPr>
            <a:r>
              <a:t>Mom would help us with our homework</a:t>
            </a:r>
          </a:p>
          <a:p>
            <a:pPr>
              <a:defRPr sz="2300"/>
            </a:pPr>
            <a:r>
              <a:t>and dad was not at home </a:t>
            </a:r>
          </a:p>
          <a:p>
            <a:pPr>
              <a:defRPr sz="2300"/>
            </a:pPr>
            <a:r>
              <a:t>but at work.</a:t>
            </a:r>
          </a:p>
          <a:p>
            <a:pPr>
              <a:defRPr sz="2300"/>
            </a:pPr>
            <a:r>
              <a:t>After our chores, </a:t>
            </a:r>
          </a:p>
          <a:p>
            <a:pPr>
              <a:defRPr sz="2300"/>
            </a:pPr>
            <a:r>
              <a:t>we’d go to the old fort museum </a:t>
            </a:r>
          </a:p>
          <a:p>
            <a:pPr>
              <a:defRPr sz="2300"/>
            </a:pPr>
            <a:r>
              <a:t>with clips in our hair and pure joy in our hearts.</a:t>
            </a:r>
          </a:p>
          <a:p>
            <a:pPr>
              <a:defRPr sz="2300"/>
            </a:pPr>
            <a:r>
              <a:t>You, sister, wore the bangles </a:t>
            </a:r>
          </a:p>
          <a:p>
            <a:pPr>
              <a:defRPr sz="2300"/>
            </a:pPr>
            <a:r>
              <a:t>that</a:t>
            </a:r>
          </a:p>
          <a:p>
            <a:pPr>
              <a:defRPr sz="2300"/>
            </a:pPr>
            <a:r>
              <a:t>you, brother, got as a prize from the Dentist.</a:t>
            </a:r>
          </a:p>
          <a:p>
            <a:pPr>
              <a:defRPr sz="2300"/>
            </a:pPr>
            <a:r>
              <a:t>“Why the bangles?” the Dentist asked, </a:t>
            </a:r>
          </a:p>
          <a:p>
            <a:pPr>
              <a:defRPr sz="2300"/>
            </a:pPr>
            <a:r>
              <a:t>surprised, </a:t>
            </a:r>
          </a:p>
          <a:p>
            <a:pPr>
              <a:defRPr sz="2300"/>
            </a:pPr>
            <a:r>
              <a:t>for boys picked the stickers of cars instead.</a:t>
            </a:r>
          </a:p>
          <a:p>
            <a:pPr>
              <a:defRPr sz="2300"/>
            </a:pPr>
            <a:r>
              <a:t>“They’re for my sisters,” you said.</a:t>
            </a:r>
          </a:p>
          <a:p>
            <a:pPr>
              <a:defRPr sz="2300"/>
            </a:pPr>
            <a:r>
              <a:t>Mom would treat us to a bottle of Coke,</a:t>
            </a:r>
          </a:p>
          <a:p>
            <a:pPr>
              <a:defRPr sz="2300"/>
            </a:pPr>
            <a:r>
              <a:t>a few sips each. Then,</a:t>
            </a:r>
          </a:p>
          <a:p>
            <a:pPr>
              <a:defRPr sz="2300"/>
            </a:pPr>
            <a:r>
              <a:t>we’d buy the sweet smelling bread </a:t>
            </a:r>
          </a:p>
          <a:p>
            <a:pPr>
              <a:defRPr sz="2300"/>
            </a:pPr>
            <a:r>
              <a:t>from the same white van</a:t>
            </a:r>
          </a:p>
          <a:p>
            <a:pPr>
              <a:defRPr sz="2300"/>
            </a:pPr>
            <a:r>
              <a:t>and hand-in-hand,</a:t>
            </a:r>
          </a:p>
          <a:p>
            <a:pPr>
              <a:defRPr sz="2300"/>
            </a:pPr>
            <a:r>
              <a:t>we’d walk to our small flat </a:t>
            </a:r>
          </a:p>
          <a:p>
            <a:pPr>
              <a:defRPr sz="2300"/>
            </a:pPr>
            <a:r>
              <a:t>above the restaurant.</a:t>
            </a:r>
          </a:p>
          <a:p>
            <a:pPr>
              <a:defRPr sz="2300"/>
            </a:pPr>
            <a:r>
              <a:t>I remember our childhood days.</a:t>
            </a:r>
          </a:p>
          <a:p>
            <a:pPr>
              <a:defRPr sz="2300"/>
            </a:pPr>
            <a:r>
              <a:t>Do you remember them too?” </a:t>
            </a:r>
          </a:p>
          <a:p>
            <a:pPr>
              <a:defRPr sz="2300"/>
            </a:pPr>
            <a:r>
              <a:t>― Kamand Kojouri</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asted-image.jpeg"/>
          <p:cNvPicPr>
            <a:picLocks noGrp="1" noChangeAspect="1"/>
          </p:cNvPicPr>
          <p:nvPr>
            <p:ph type="pic" idx="13"/>
          </p:nvPr>
        </p:nvPicPr>
        <p:blipFill>
          <a:blip r:embed="rId2" cstate="print">
            <a:extLst/>
          </a:blip>
          <a:srcRect l="4125" r="4125"/>
          <a:stretch>
            <a:fillRect/>
          </a:stretch>
        </p:blipFill>
        <p:spPr>
          <a:prstGeom prst="rect">
            <a:avLst/>
          </a:prstGeom>
        </p:spPr>
      </p:pic>
      <p:sp>
        <p:nvSpPr>
          <p:cNvPr id="213" name="Shape 213"/>
          <p:cNvSpPr>
            <a:spLocks noGrp="1"/>
          </p:cNvSpPr>
          <p:nvPr>
            <p:ph type="title"/>
          </p:nvPr>
        </p:nvSpPr>
        <p:spPr>
          <a:prstGeom prst="rect">
            <a:avLst/>
          </a:prstGeom>
        </p:spPr>
        <p:txBody>
          <a:bodyPr/>
          <a:lstStyle/>
          <a:p>
            <a:r>
              <a:t>Pre-homework skills</a:t>
            </a:r>
          </a:p>
        </p:txBody>
      </p:sp>
      <p:sp>
        <p:nvSpPr>
          <p:cNvPr id="214" name="Shape 214"/>
          <p:cNvSpPr>
            <a:spLocks noGrp="1"/>
          </p:cNvSpPr>
          <p:nvPr>
            <p:ph type="body" sz="quarter" idx="1"/>
          </p:nvPr>
        </p:nvSpPr>
        <p:spPr>
          <a:prstGeom prst="rect">
            <a:avLst/>
          </a:prstGeom>
        </p:spPr>
        <p:txBody>
          <a:bodyPr/>
          <a:lstStyle/>
          <a:p>
            <a:r>
              <a:t>If you can't put away your toys, you might not be ready for homework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t>Arrange the Environment</a:t>
            </a:r>
          </a:p>
        </p:txBody>
      </p:sp>
      <p:sp>
        <p:nvSpPr>
          <p:cNvPr id="217" name="Shape 217"/>
          <p:cNvSpPr>
            <a:spLocks noGrp="1"/>
          </p:cNvSpPr>
          <p:nvPr>
            <p:ph type="body" sz="half" idx="1"/>
          </p:nvPr>
        </p:nvSpPr>
        <p:spPr>
          <a:prstGeom prst="rect">
            <a:avLst/>
          </a:prstGeom>
        </p:spPr>
        <p:txBody>
          <a:bodyPr/>
          <a:lstStyle/>
          <a:p>
            <a:pPr>
              <a:buBlip>
                <a:blip r:embed="rId2"/>
              </a:buBlip>
            </a:pPr>
            <a:r>
              <a:t>Remove distractions</a:t>
            </a:r>
          </a:p>
          <a:p>
            <a:pPr>
              <a:buBlip>
                <a:blip r:embed="rId2"/>
              </a:buBlip>
            </a:pPr>
            <a:r>
              <a:t>Have materials ready</a:t>
            </a:r>
          </a:p>
          <a:p>
            <a:pPr>
              <a:buBlip>
                <a:blip r:embed="rId2"/>
              </a:buBlip>
            </a:pPr>
            <a:r>
              <a:t>Have work or activity you can do while they work</a:t>
            </a:r>
          </a:p>
          <a:p>
            <a:pPr>
              <a:buBlip>
                <a:blip r:embed="rId2"/>
              </a:buBlip>
            </a:pPr>
            <a:r>
              <a:t>Control your reinforcers </a:t>
            </a:r>
          </a:p>
        </p:txBody>
      </p:sp>
      <p:pic>
        <p:nvPicPr>
          <p:cNvPr id="218" name="B4A924E9-A081-4DE1-B0A7-2B510F680644-L0-001.jpeg"/>
          <p:cNvPicPr>
            <a:picLocks noChangeAspect="1"/>
          </p:cNvPicPr>
          <p:nvPr/>
        </p:nvPicPr>
        <p:blipFill>
          <a:blip r:embed="rId3" cstate="print">
            <a:extLst/>
          </a:blip>
          <a:stretch>
            <a:fillRect/>
          </a:stretch>
        </p:blipFill>
        <p:spPr>
          <a:xfrm>
            <a:off x="6553823" y="2475365"/>
            <a:ext cx="4911877" cy="701347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asted-image.jpeg"/>
          <p:cNvPicPr>
            <a:picLocks noGrp="1" noChangeAspect="1"/>
          </p:cNvPicPr>
          <p:nvPr>
            <p:ph type="pic" idx="13"/>
          </p:nvPr>
        </p:nvPicPr>
        <p:blipFill>
          <a:blip r:embed="rId2" cstate="print">
            <a:extLst/>
          </a:blip>
          <a:srcRect l="1503" r="1503"/>
          <a:stretch>
            <a:fillRect/>
          </a:stretch>
        </p:blipFill>
        <p:spPr>
          <a:prstGeom prst="rect">
            <a:avLst/>
          </a:prstGeom>
        </p:spPr>
      </p:pic>
      <p:sp>
        <p:nvSpPr>
          <p:cNvPr id="221" name="Shape 221"/>
          <p:cNvSpPr>
            <a:spLocks noGrp="1"/>
          </p:cNvSpPr>
          <p:nvPr>
            <p:ph type="title"/>
          </p:nvPr>
        </p:nvSpPr>
        <p:spPr>
          <a:prstGeom prst="rect">
            <a:avLst/>
          </a:prstGeom>
        </p:spPr>
        <p:txBody>
          <a:bodyPr/>
          <a:lstStyle/>
          <a:p>
            <a:r>
              <a:t>Create a Routine</a:t>
            </a:r>
          </a:p>
        </p:txBody>
      </p:sp>
      <p:sp>
        <p:nvSpPr>
          <p:cNvPr id="222" name="Shape 222"/>
          <p:cNvSpPr>
            <a:spLocks noGrp="1"/>
          </p:cNvSpPr>
          <p:nvPr>
            <p:ph type="body" sz="quarter" idx="1"/>
          </p:nvPr>
        </p:nvSpPr>
        <p:spPr>
          <a:prstGeom prst="rect">
            <a:avLst/>
          </a:prstGeom>
        </p:spPr>
        <p:txBody>
          <a:bodyPr/>
          <a:lstStyle>
            <a:lvl1pPr defTabSz="543305">
              <a:defRPr sz="3534"/>
            </a:lvl1pPr>
          </a:lstStyle>
          <a:p>
            <a:r>
              <a:t>Morning Routines, Bedtime Routines, Mealtime Routines, Riding in the car Routines, Friends over Routines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r>
              <a:t>Premack Principle</a:t>
            </a:r>
          </a:p>
        </p:txBody>
      </p:sp>
      <p:sp>
        <p:nvSpPr>
          <p:cNvPr id="225" name="Shape 225"/>
          <p:cNvSpPr>
            <a:spLocks noGrp="1"/>
          </p:cNvSpPr>
          <p:nvPr>
            <p:ph type="body" idx="1"/>
          </p:nvPr>
        </p:nvSpPr>
        <p:spPr>
          <a:prstGeom prst="rect">
            <a:avLst/>
          </a:prstGeom>
        </p:spPr>
        <p:txBody>
          <a:bodyPr/>
          <a:lstStyle/>
          <a:p>
            <a:pPr>
              <a:buBlip>
                <a:blip r:embed="rId2"/>
              </a:buBlip>
            </a:pPr>
            <a:r>
              <a:t>Make them WANT to do it, not just make them do it</a:t>
            </a:r>
          </a:p>
          <a:p>
            <a:pPr>
              <a:buBlip>
                <a:blip r:embed="rId2"/>
              </a:buBlip>
            </a:pPr>
            <a:r>
              <a:t>Determine what privileges are valuable to them and make them ONLY available after homework is complete</a:t>
            </a:r>
          </a:p>
          <a:p>
            <a:pPr>
              <a:buBlip>
                <a:blip r:embed="rId2"/>
              </a:buBlip>
            </a:pPr>
            <a:r>
              <a:t>Tell them the expectations one time, then do not repeat yourself.  No negotiating!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p>
            <a:r>
              <a:t>Behavioral Momentum</a:t>
            </a:r>
          </a:p>
        </p:txBody>
      </p:sp>
      <p:sp>
        <p:nvSpPr>
          <p:cNvPr id="228" name="Shape 228"/>
          <p:cNvSpPr>
            <a:spLocks noGrp="1"/>
          </p:cNvSpPr>
          <p:nvPr>
            <p:ph type="body" idx="1"/>
          </p:nvPr>
        </p:nvSpPr>
        <p:spPr>
          <a:prstGeom prst="rect">
            <a:avLst/>
          </a:prstGeom>
        </p:spPr>
        <p:txBody>
          <a:bodyPr/>
          <a:lstStyle/>
          <a:p>
            <a:pPr>
              <a:buBlip>
                <a:blip r:embed="rId2"/>
              </a:buBlip>
            </a:pPr>
            <a:r>
              <a:t>Make sure your child can comply with a wide variety of easy demands before trying to place a large demand</a:t>
            </a:r>
          </a:p>
          <a:p>
            <a:pPr>
              <a:buBlip>
                <a:blip r:embed="rId2"/>
              </a:buBlip>
            </a:pPr>
            <a:r>
              <a:t>Program in frequent opportunities for your child to practice complying with demands</a:t>
            </a:r>
          </a:p>
          <a:p>
            <a:pPr>
              <a:buBlip>
                <a:blip r:embed="rId2"/>
              </a:buBlip>
            </a:pPr>
            <a:r>
              <a:t>Easy, easy, hard, reward!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prstGeom prst="rect">
            <a:avLst/>
          </a:prstGeom>
        </p:spPr>
        <p:txBody>
          <a:bodyPr/>
          <a:lstStyle/>
          <a:p>
            <a:r>
              <a:t>Errorless Teaching</a:t>
            </a:r>
          </a:p>
        </p:txBody>
      </p:sp>
      <p:sp>
        <p:nvSpPr>
          <p:cNvPr id="231" name="Shape 231"/>
          <p:cNvSpPr>
            <a:spLocks noGrp="1"/>
          </p:cNvSpPr>
          <p:nvPr>
            <p:ph type="body" idx="1"/>
          </p:nvPr>
        </p:nvSpPr>
        <p:spPr>
          <a:prstGeom prst="rect">
            <a:avLst/>
          </a:prstGeom>
        </p:spPr>
        <p:txBody>
          <a:bodyPr/>
          <a:lstStyle/>
          <a:p>
            <a:pPr marL="324611" indent="-324611" defTabSz="414781">
              <a:spcBef>
                <a:spcPts val="2800"/>
              </a:spcBef>
              <a:buBlip>
                <a:blip r:embed="rId2"/>
              </a:buBlip>
              <a:defRPr sz="2556"/>
            </a:pPr>
            <a:r>
              <a:t>If your child is struggling, model how to do the work</a:t>
            </a:r>
          </a:p>
          <a:p>
            <a:pPr marL="324611" indent="-324611" defTabSz="414781">
              <a:spcBef>
                <a:spcPts val="2800"/>
              </a:spcBef>
              <a:buBlip>
                <a:blip r:embed="rId2"/>
              </a:buBlip>
              <a:defRPr sz="2556"/>
            </a:pPr>
            <a:r>
              <a:t>Use phrases to explain each step and repeat the phrase every time you do the step (they will hear your voice when they are doing it without you)</a:t>
            </a:r>
          </a:p>
          <a:p>
            <a:pPr marL="324611" indent="-324611" defTabSz="414781">
              <a:spcBef>
                <a:spcPts val="2800"/>
              </a:spcBef>
              <a:buBlip>
                <a:blip r:embed="rId2"/>
              </a:buBlip>
              <a:defRPr sz="2556"/>
            </a:pPr>
            <a:r>
              <a:t>Fade your supports slowly, and if they are struggling, give more examples</a:t>
            </a:r>
          </a:p>
          <a:p>
            <a:pPr marL="324611" indent="-324611" defTabSz="414781">
              <a:spcBef>
                <a:spcPts val="2800"/>
              </a:spcBef>
              <a:buBlip>
                <a:blip r:embed="rId2"/>
              </a:buBlip>
              <a:defRPr sz="2556"/>
            </a:pPr>
            <a:r>
              <a:t>Have them complete the first step after you model, or have them do the last step.  Increase expectations over time.</a:t>
            </a:r>
          </a:p>
          <a:p>
            <a:pPr marL="324611" indent="-324611" defTabSz="414781">
              <a:spcBef>
                <a:spcPts val="2800"/>
              </a:spcBef>
              <a:buBlip>
                <a:blip r:embed="rId2"/>
              </a:buBlip>
              <a:defRPr sz="2556"/>
            </a:pPr>
            <a:r>
              <a:t>Test for understanding.  If you showed them how to do 5 math problems and they did 3 with your help, have them try 1 on their own while you watch.</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Custom</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Craft</vt:lpstr>
      <vt:lpstr>Homework Help</vt:lpstr>
      <vt:lpstr>Introduction</vt:lpstr>
      <vt:lpstr>Slide 3</vt:lpstr>
      <vt:lpstr>Pre-homework skills</vt:lpstr>
      <vt:lpstr>Arrange the Environment</vt:lpstr>
      <vt:lpstr>Create a Routine</vt:lpstr>
      <vt:lpstr>Premack Principle</vt:lpstr>
      <vt:lpstr>Behavioral Momentum</vt:lpstr>
      <vt:lpstr>Errorless Teaching</vt:lpstr>
      <vt:lpstr>Take Data</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Help</dc:title>
  <dc:creator>GOOTMAN, CRAIG</dc:creator>
  <cp:lastModifiedBy>cgoot0817</cp:lastModifiedBy>
  <cp:revision>1</cp:revision>
  <dcterms:modified xsi:type="dcterms:W3CDTF">2016-11-10T16:09:36Z</dcterms:modified>
</cp:coreProperties>
</file>